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0DB00D-0318-455F-8BE0-CEFC0C4B7C6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3F474D3-836C-439D-9C7E-96B95D283A5F}">
      <dgm:prSet phldrT="[Text]"/>
      <dgm:spPr/>
      <dgm:t>
        <a:bodyPr/>
        <a:lstStyle/>
        <a:p>
          <a:r>
            <a:rPr lang="es-ES" dirty="0" smtClean="0"/>
            <a:t>TRABAJAR</a:t>
          </a:r>
          <a:endParaRPr lang="en-US" dirty="0"/>
        </a:p>
      </dgm:t>
    </dgm:pt>
    <dgm:pt modelId="{6CFAFCE9-D9E4-48E6-AEFB-CBF9FF1DC788}" type="parTrans" cxnId="{9CBC9AF6-CBE1-408F-A2C1-FA4016D1F17B}">
      <dgm:prSet/>
      <dgm:spPr/>
      <dgm:t>
        <a:bodyPr/>
        <a:lstStyle/>
        <a:p>
          <a:endParaRPr lang="en-US"/>
        </a:p>
      </dgm:t>
    </dgm:pt>
    <dgm:pt modelId="{475280DA-3394-40AA-974A-B90DFED01C7E}" type="sibTrans" cxnId="{9CBC9AF6-CBE1-408F-A2C1-FA4016D1F17B}">
      <dgm:prSet/>
      <dgm:spPr/>
      <dgm:t>
        <a:bodyPr/>
        <a:lstStyle/>
        <a:p>
          <a:endParaRPr lang="en-US"/>
        </a:p>
      </dgm:t>
    </dgm:pt>
    <dgm:pt modelId="{309AEB81-A879-4A8D-B0B6-97017DD52126}">
      <dgm:prSet phldrT="[Text]"/>
      <dgm:spPr/>
      <dgm:t>
        <a:bodyPr/>
        <a:lstStyle/>
        <a:p>
          <a:r>
            <a:rPr lang="es-ES" dirty="0" smtClean="0"/>
            <a:t>-É                    -AMOS</a:t>
          </a:r>
          <a:endParaRPr lang="en-US" dirty="0"/>
        </a:p>
      </dgm:t>
    </dgm:pt>
    <dgm:pt modelId="{5267DCA0-4AA6-45BE-B1FD-8675CB013CC7}" type="parTrans" cxnId="{5CFCC49B-D584-47DD-95A1-42D6BA6D3BE4}">
      <dgm:prSet/>
      <dgm:spPr/>
      <dgm:t>
        <a:bodyPr/>
        <a:lstStyle/>
        <a:p>
          <a:endParaRPr lang="en-US"/>
        </a:p>
      </dgm:t>
    </dgm:pt>
    <dgm:pt modelId="{1771B0D1-AA89-4F15-9594-330E27A9E119}" type="sibTrans" cxnId="{5CFCC49B-D584-47DD-95A1-42D6BA6D3BE4}">
      <dgm:prSet/>
      <dgm:spPr/>
      <dgm:t>
        <a:bodyPr/>
        <a:lstStyle/>
        <a:p>
          <a:endParaRPr lang="en-US"/>
        </a:p>
      </dgm:t>
    </dgm:pt>
    <dgm:pt modelId="{C3789DD8-6688-4707-9ACF-C54C40AE138E}">
      <dgm:prSet phldrT="[Text]"/>
      <dgm:spPr/>
      <dgm:t>
        <a:bodyPr/>
        <a:lstStyle/>
        <a:p>
          <a:r>
            <a:rPr lang="es-ES" dirty="0" smtClean="0"/>
            <a:t>-ASTE              -ASTEIS</a:t>
          </a:r>
          <a:endParaRPr lang="en-US" dirty="0"/>
        </a:p>
      </dgm:t>
    </dgm:pt>
    <dgm:pt modelId="{0085AFF1-13B4-4E9E-871E-57CF1ECBF546}" type="parTrans" cxnId="{DC160E4F-C7CA-4C4E-A1C4-D9375BA7DA41}">
      <dgm:prSet/>
      <dgm:spPr/>
      <dgm:t>
        <a:bodyPr/>
        <a:lstStyle/>
        <a:p>
          <a:endParaRPr lang="en-US"/>
        </a:p>
      </dgm:t>
    </dgm:pt>
    <dgm:pt modelId="{34AF838F-45B3-4356-8291-F86405E7C90E}" type="sibTrans" cxnId="{DC160E4F-C7CA-4C4E-A1C4-D9375BA7DA41}">
      <dgm:prSet/>
      <dgm:spPr/>
      <dgm:t>
        <a:bodyPr/>
        <a:lstStyle/>
        <a:p>
          <a:endParaRPr lang="en-US"/>
        </a:p>
      </dgm:t>
    </dgm:pt>
    <dgm:pt modelId="{14B8C2C7-19BF-4FA2-9374-06DC76850522}">
      <dgm:prSet phldrT="[Text]"/>
      <dgm:spPr/>
      <dgm:t>
        <a:bodyPr/>
        <a:lstStyle/>
        <a:p>
          <a:r>
            <a:rPr lang="es-ES" dirty="0" smtClean="0"/>
            <a:t>COMER</a:t>
          </a:r>
          <a:endParaRPr lang="en-US" dirty="0"/>
        </a:p>
      </dgm:t>
    </dgm:pt>
    <dgm:pt modelId="{30B8131C-9ED1-4318-93DD-06778E23749B}" type="parTrans" cxnId="{A87F44C1-D3DC-488B-8B4B-C4B2D691F799}">
      <dgm:prSet/>
      <dgm:spPr/>
      <dgm:t>
        <a:bodyPr/>
        <a:lstStyle/>
        <a:p>
          <a:endParaRPr lang="en-US"/>
        </a:p>
      </dgm:t>
    </dgm:pt>
    <dgm:pt modelId="{B4C5E76E-11D3-4FA0-A511-336279420DE8}" type="sibTrans" cxnId="{A87F44C1-D3DC-488B-8B4B-C4B2D691F799}">
      <dgm:prSet/>
      <dgm:spPr/>
      <dgm:t>
        <a:bodyPr/>
        <a:lstStyle/>
        <a:p>
          <a:endParaRPr lang="en-US"/>
        </a:p>
      </dgm:t>
    </dgm:pt>
    <dgm:pt modelId="{19026D60-A677-4319-AA6A-9EAC58A19F0D}">
      <dgm:prSet phldrT="[Text]"/>
      <dgm:spPr/>
      <dgm:t>
        <a:bodyPr/>
        <a:lstStyle/>
        <a:p>
          <a:r>
            <a:rPr lang="es-ES" dirty="0" smtClean="0"/>
            <a:t>-Í           -IMOS</a:t>
          </a:r>
          <a:endParaRPr lang="en-US" dirty="0"/>
        </a:p>
      </dgm:t>
    </dgm:pt>
    <dgm:pt modelId="{80E40CDD-AA7E-4030-A289-FC9745595924}" type="parTrans" cxnId="{B40C3BB8-9938-453B-9C36-4B61CDEEA7F5}">
      <dgm:prSet/>
      <dgm:spPr/>
      <dgm:t>
        <a:bodyPr/>
        <a:lstStyle/>
        <a:p>
          <a:endParaRPr lang="en-US"/>
        </a:p>
      </dgm:t>
    </dgm:pt>
    <dgm:pt modelId="{C5ADD663-CF6A-4ED3-9637-A1ADC7DBB189}" type="sibTrans" cxnId="{B40C3BB8-9938-453B-9C36-4B61CDEEA7F5}">
      <dgm:prSet/>
      <dgm:spPr/>
      <dgm:t>
        <a:bodyPr/>
        <a:lstStyle/>
        <a:p>
          <a:endParaRPr lang="en-US"/>
        </a:p>
      </dgm:t>
    </dgm:pt>
    <dgm:pt modelId="{04DB80ED-E211-46AC-8140-5262D91367E3}">
      <dgm:prSet phldrT="[Text]"/>
      <dgm:spPr/>
      <dgm:t>
        <a:bodyPr/>
        <a:lstStyle/>
        <a:p>
          <a:r>
            <a:rPr lang="es-ES" dirty="0" smtClean="0"/>
            <a:t>-ISTE      -ISTEIS</a:t>
          </a:r>
          <a:endParaRPr lang="en-US" dirty="0"/>
        </a:p>
      </dgm:t>
    </dgm:pt>
    <dgm:pt modelId="{4D744415-17D8-42EE-AE6F-C625AC1B25D3}" type="parTrans" cxnId="{ED9E20FC-E16D-43F2-9DA6-11FC48CFFD7B}">
      <dgm:prSet/>
      <dgm:spPr/>
      <dgm:t>
        <a:bodyPr/>
        <a:lstStyle/>
        <a:p>
          <a:endParaRPr lang="en-US"/>
        </a:p>
      </dgm:t>
    </dgm:pt>
    <dgm:pt modelId="{754F981E-B95D-4111-A2BB-1D8A94E6FF76}" type="sibTrans" cxnId="{ED9E20FC-E16D-43F2-9DA6-11FC48CFFD7B}">
      <dgm:prSet/>
      <dgm:spPr/>
      <dgm:t>
        <a:bodyPr/>
        <a:lstStyle/>
        <a:p>
          <a:endParaRPr lang="en-US"/>
        </a:p>
      </dgm:t>
    </dgm:pt>
    <dgm:pt modelId="{148AF1B3-A906-44C8-94CF-AFB83930A84E}">
      <dgm:prSet phldrT="[Text]"/>
      <dgm:spPr/>
      <dgm:t>
        <a:bodyPr/>
        <a:lstStyle/>
        <a:p>
          <a:r>
            <a:rPr lang="es-ES" dirty="0" smtClean="0"/>
            <a:t>VIVIR</a:t>
          </a:r>
          <a:endParaRPr lang="en-US" dirty="0"/>
        </a:p>
      </dgm:t>
    </dgm:pt>
    <dgm:pt modelId="{1DB9BEDB-7911-46D9-8B26-88018917B41A}" type="parTrans" cxnId="{ADDD9567-BEA5-4BDD-A6B0-D440A2826A93}">
      <dgm:prSet/>
      <dgm:spPr/>
      <dgm:t>
        <a:bodyPr/>
        <a:lstStyle/>
        <a:p>
          <a:endParaRPr lang="en-US"/>
        </a:p>
      </dgm:t>
    </dgm:pt>
    <dgm:pt modelId="{C1856B98-8838-4F2E-9BF1-444A3513DFD2}" type="sibTrans" cxnId="{ADDD9567-BEA5-4BDD-A6B0-D440A2826A93}">
      <dgm:prSet/>
      <dgm:spPr/>
      <dgm:t>
        <a:bodyPr/>
        <a:lstStyle/>
        <a:p>
          <a:endParaRPr lang="en-US"/>
        </a:p>
      </dgm:t>
    </dgm:pt>
    <dgm:pt modelId="{4E426902-22E9-4AA6-BDBB-7AD082E98D08}">
      <dgm:prSet phldrT="[Text]"/>
      <dgm:spPr/>
      <dgm:t>
        <a:bodyPr/>
        <a:lstStyle/>
        <a:p>
          <a:r>
            <a:rPr lang="es-ES" dirty="0" smtClean="0"/>
            <a:t>-Í           -IMOS</a:t>
          </a:r>
          <a:endParaRPr lang="en-US" dirty="0"/>
        </a:p>
      </dgm:t>
    </dgm:pt>
    <dgm:pt modelId="{8D274064-2434-4D08-91FB-EF992F6AE310}" type="parTrans" cxnId="{2E0FCDE7-1597-4241-AA30-02354684CCF6}">
      <dgm:prSet/>
      <dgm:spPr/>
      <dgm:t>
        <a:bodyPr/>
        <a:lstStyle/>
        <a:p>
          <a:endParaRPr lang="en-US"/>
        </a:p>
      </dgm:t>
    </dgm:pt>
    <dgm:pt modelId="{B1A71B4E-A906-4EE8-8698-235CF9D47914}" type="sibTrans" cxnId="{2E0FCDE7-1597-4241-AA30-02354684CCF6}">
      <dgm:prSet/>
      <dgm:spPr/>
      <dgm:t>
        <a:bodyPr/>
        <a:lstStyle/>
        <a:p>
          <a:endParaRPr lang="en-US"/>
        </a:p>
      </dgm:t>
    </dgm:pt>
    <dgm:pt modelId="{755ECBE4-312C-42D9-ABCE-0161FCF3EBDD}">
      <dgm:prSet phldrT="[Text]"/>
      <dgm:spPr/>
      <dgm:t>
        <a:bodyPr/>
        <a:lstStyle/>
        <a:p>
          <a:r>
            <a:rPr lang="es-ES" dirty="0" smtClean="0"/>
            <a:t>-Ó                   -ARON</a:t>
          </a:r>
          <a:endParaRPr lang="en-US" dirty="0"/>
        </a:p>
      </dgm:t>
    </dgm:pt>
    <dgm:pt modelId="{174DA9B7-C2B8-4EB0-AF04-A83EBAC7AABC}" type="parTrans" cxnId="{EC6D9777-736E-4400-9CCF-45112451A2AA}">
      <dgm:prSet/>
      <dgm:spPr/>
    </dgm:pt>
    <dgm:pt modelId="{A42DF669-D9B5-4B9A-A591-8642A7645F9B}" type="sibTrans" cxnId="{EC6D9777-736E-4400-9CCF-45112451A2AA}">
      <dgm:prSet/>
      <dgm:spPr/>
    </dgm:pt>
    <dgm:pt modelId="{F26E6DFF-C515-4DED-BC81-08688D49BC7F}">
      <dgm:prSet phldrT="[Text]"/>
      <dgm:spPr/>
      <dgm:t>
        <a:bodyPr/>
        <a:lstStyle/>
        <a:p>
          <a:r>
            <a:rPr lang="es-ES" dirty="0" smtClean="0"/>
            <a:t>-IÓ          -IERON</a:t>
          </a:r>
          <a:endParaRPr lang="en-US" dirty="0"/>
        </a:p>
      </dgm:t>
    </dgm:pt>
    <dgm:pt modelId="{1E3EC2F3-64EA-4AFE-8CC3-13EBA9CA6C8D}" type="parTrans" cxnId="{B6362081-7206-45CE-9E1D-A959AE649E23}">
      <dgm:prSet/>
      <dgm:spPr/>
    </dgm:pt>
    <dgm:pt modelId="{C03ECBFD-654F-4EDE-9A93-F34AF2E7919C}" type="sibTrans" cxnId="{B6362081-7206-45CE-9E1D-A959AE649E23}">
      <dgm:prSet/>
      <dgm:spPr/>
    </dgm:pt>
    <dgm:pt modelId="{7EFF440E-9A10-4810-9FE4-4F63DAA81693}">
      <dgm:prSet phldrT="[Text]"/>
      <dgm:spPr/>
      <dgm:t>
        <a:bodyPr/>
        <a:lstStyle/>
        <a:p>
          <a:r>
            <a:rPr lang="es-ES" dirty="0" smtClean="0"/>
            <a:t>-ISTE      -ISTEIS</a:t>
          </a:r>
          <a:endParaRPr lang="en-US" dirty="0"/>
        </a:p>
      </dgm:t>
    </dgm:pt>
    <dgm:pt modelId="{83D87E30-0020-4E45-B817-4D9E0DCBF67E}" type="parTrans" cxnId="{2721F0FC-130A-4FCA-A885-695A35F7A982}">
      <dgm:prSet/>
      <dgm:spPr/>
      <dgm:t>
        <a:bodyPr/>
        <a:lstStyle/>
        <a:p>
          <a:endParaRPr lang="en-US"/>
        </a:p>
      </dgm:t>
    </dgm:pt>
    <dgm:pt modelId="{F23168B3-A296-4827-B2D4-D351C7989917}" type="sibTrans" cxnId="{2721F0FC-130A-4FCA-A885-695A35F7A982}">
      <dgm:prSet/>
      <dgm:spPr/>
      <dgm:t>
        <a:bodyPr/>
        <a:lstStyle/>
        <a:p>
          <a:endParaRPr lang="en-US"/>
        </a:p>
      </dgm:t>
    </dgm:pt>
    <dgm:pt modelId="{4CFAE531-FAED-4DA2-A3E3-3974C2867AA2}">
      <dgm:prSet phldrT="[Text]"/>
      <dgm:spPr/>
      <dgm:t>
        <a:bodyPr/>
        <a:lstStyle/>
        <a:p>
          <a:r>
            <a:rPr lang="es-ES" dirty="0" smtClean="0"/>
            <a:t>-IÓ          -IERON</a:t>
          </a:r>
          <a:endParaRPr lang="en-US"/>
        </a:p>
      </dgm:t>
    </dgm:pt>
    <dgm:pt modelId="{D969E992-43AB-4030-9301-C594900B67F3}" type="parTrans" cxnId="{2D370F2D-6A31-4A2E-9083-2AB09196F050}">
      <dgm:prSet/>
      <dgm:spPr/>
      <dgm:t>
        <a:bodyPr/>
        <a:lstStyle/>
        <a:p>
          <a:endParaRPr lang="en-US"/>
        </a:p>
      </dgm:t>
    </dgm:pt>
    <dgm:pt modelId="{7197EB45-4C20-4B9C-A706-61146BC8D680}" type="sibTrans" cxnId="{2D370F2D-6A31-4A2E-9083-2AB09196F050}">
      <dgm:prSet/>
      <dgm:spPr/>
      <dgm:t>
        <a:bodyPr/>
        <a:lstStyle/>
        <a:p>
          <a:endParaRPr lang="en-US"/>
        </a:p>
      </dgm:t>
    </dgm:pt>
    <dgm:pt modelId="{4F7CB878-DAB4-42A4-AC6C-4A0978AD5F22}" type="pres">
      <dgm:prSet presAssocID="{D40DB00D-0318-455F-8BE0-CEFC0C4B7C6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FDD1AF-0519-4CC2-BD08-BF9A3D69015D}" type="pres">
      <dgm:prSet presAssocID="{73F474D3-836C-439D-9C7E-96B95D283A5F}" presName="composite" presStyleCnt="0"/>
      <dgm:spPr/>
    </dgm:pt>
    <dgm:pt modelId="{D6B5A49D-E061-49D5-A4B0-4B7360207824}" type="pres">
      <dgm:prSet presAssocID="{73F474D3-836C-439D-9C7E-96B95D283A5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B324B4-46D4-4992-BE0C-D57387F6D38D}" type="pres">
      <dgm:prSet presAssocID="{73F474D3-836C-439D-9C7E-96B95D283A5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08972A-FD9F-4592-BEFA-A2AC0E299009}" type="pres">
      <dgm:prSet presAssocID="{475280DA-3394-40AA-974A-B90DFED01C7E}" presName="sp" presStyleCnt="0"/>
      <dgm:spPr/>
    </dgm:pt>
    <dgm:pt modelId="{C8CE9193-4F3F-47C1-A01E-6FD5E8AFBB1D}" type="pres">
      <dgm:prSet presAssocID="{14B8C2C7-19BF-4FA2-9374-06DC76850522}" presName="composite" presStyleCnt="0"/>
      <dgm:spPr/>
    </dgm:pt>
    <dgm:pt modelId="{D7BC2EF7-CB04-4309-9FF0-5ED07B2BA0C7}" type="pres">
      <dgm:prSet presAssocID="{14B8C2C7-19BF-4FA2-9374-06DC7685052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094F8E-9129-44BD-8346-579E1F92194E}" type="pres">
      <dgm:prSet presAssocID="{14B8C2C7-19BF-4FA2-9374-06DC7685052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FF0ABF-2B1D-497E-8931-7DDE5D03F336}" type="pres">
      <dgm:prSet presAssocID="{B4C5E76E-11D3-4FA0-A511-336279420DE8}" presName="sp" presStyleCnt="0"/>
      <dgm:spPr/>
    </dgm:pt>
    <dgm:pt modelId="{D02D13AD-9466-4ADE-BE18-2329BF6B5B42}" type="pres">
      <dgm:prSet presAssocID="{148AF1B3-A906-44C8-94CF-AFB83930A84E}" presName="composite" presStyleCnt="0"/>
      <dgm:spPr/>
    </dgm:pt>
    <dgm:pt modelId="{E439B49A-04A9-46F1-BFCB-42C17858992E}" type="pres">
      <dgm:prSet presAssocID="{148AF1B3-A906-44C8-94CF-AFB83930A84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A31FED-CFD1-4599-B172-CAD793FF456D}" type="pres">
      <dgm:prSet presAssocID="{148AF1B3-A906-44C8-94CF-AFB83930A84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E2F4E3C-FEED-440A-B97C-CB1AF81E91DE}" type="presOf" srcId="{73F474D3-836C-439D-9C7E-96B95D283A5F}" destId="{D6B5A49D-E061-49D5-A4B0-4B7360207824}" srcOrd="0" destOrd="0" presId="urn:microsoft.com/office/officeart/2005/8/layout/chevron2"/>
    <dgm:cxn modelId="{3D5F2FCE-0E2E-47C9-B44F-BD66A0225FF7}" type="presOf" srcId="{4CFAE531-FAED-4DA2-A3E3-3974C2867AA2}" destId="{ABA31FED-CFD1-4599-B172-CAD793FF456D}" srcOrd="0" destOrd="2" presId="urn:microsoft.com/office/officeart/2005/8/layout/chevron2"/>
    <dgm:cxn modelId="{61A83C9C-4A9C-485E-A543-2A23677CFDCF}" type="presOf" srcId="{7EFF440E-9A10-4810-9FE4-4F63DAA81693}" destId="{ABA31FED-CFD1-4599-B172-CAD793FF456D}" srcOrd="0" destOrd="1" presId="urn:microsoft.com/office/officeart/2005/8/layout/chevron2"/>
    <dgm:cxn modelId="{5CFCC49B-D584-47DD-95A1-42D6BA6D3BE4}" srcId="{73F474D3-836C-439D-9C7E-96B95D283A5F}" destId="{309AEB81-A879-4A8D-B0B6-97017DD52126}" srcOrd="0" destOrd="0" parTransId="{5267DCA0-4AA6-45BE-B1FD-8675CB013CC7}" sibTransId="{1771B0D1-AA89-4F15-9594-330E27A9E119}"/>
    <dgm:cxn modelId="{2E0FCDE7-1597-4241-AA30-02354684CCF6}" srcId="{148AF1B3-A906-44C8-94CF-AFB83930A84E}" destId="{4E426902-22E9-4AA6-BDBB-7AD082E98D08}" srcOrd="0" destOrd="0" parTransId="{8D274064-2434-4D08-91FB-EF992F6AE310}" sibTransId="{B1A71B4E-A906-4EE8-8698-235CF9D47914}"/>
    <dgm:cxn modelId="{3EB9AC9F-9821-4F9B-B8DF-762F666146B6}" type="presOf" srcId="{19026D60-A677-4319-AA6A-9EAC58A19F0D}" destId="{2F094F8E-9129-44BD-8346-579E1F92194E}" srcOrd="0" destOrd="0" presId="urn:microsoft.com/office/officeart/2005/8/layout/chevron2"/>
    <dgm:cxn modelId="{853ACCFD-D1D3-44A1-8FFE-D540C24B5615}" type="presOf" srcId="{148AF1B3-A906-44C8-94CF-AFB83930A84E}" destId="{E439B49A-04A9-46F1-BFCB-42C17858992E}" srcOrd="0" destOrd="0" presId="urn:microsoft.com/office/officeart/2005/8/layout/chevron2"/>
    <dgm:cxn modelId="{2721F0FC-130A-4FCA-A885-695A35F7A982}" srcId="{148AF1B3-A906-44C8-94CF-AFB83930A84E}" destId="{7EFF440E-9A10-4810-9FE4-4F63DAA81693}" srcOrd="1" destOrd="0" parTransId="{83D87E30-0020-4E45-B817-4D9E0DCBF67E}" sibTransId="{F23168B3-A296-4827-B2D4-D351C7989917}"/>
    <dgm:cxn modelId="{B40C3BB8-9938-453B-9C36-4B61CDEEA7F5}" srcId="{14B8C2C7-19BF-4FA2-9374-06DC76850522}" destId="{19026D60-A677-4319-AA6A-9EAC58A19F0D}" srcOrd="0" destOrd="0" parTransId="{80E40CDD-AA7E-4030-A289-FC9745595924}" sibTransId="{C5ADD663-CF6A-4ED3-9637-A1ADC7DBB189}"/>
    <dgm:cxn modelId="{ADDD9567-BEA5-4BDD-A6B0-D440A2826A93}" srcId="{D40DB00D-0318-455F-8BE0-CEFC0C4B7C65}" destId="{148AF1B3-A906-44C8-94CF-AFB83930A84E}" srcOrd="2" destOrd="0" parTransId="{1DB9BEDB-7911-46D9-8B26-88018917B41A}" sibTransId="{C1856B98-8838-4F2E-9BF1-444A3513DFD2}"/>
    <dgm:cxn modelId="{8B46E422-6894-4C7B-9D4B-7EAFA6A4936C}" type="presOf" srcId="{F26E6DFF-C515-4DED-BC81-08688D49BC7F}" destId="{2F094F8E-9129-44BD-8346-579E1F92194E}" srcOrd="0" destOrd="2" presId="urn:microsoft.com/office/officeart/2005/8/layout/chevron2"/>
    <dgm:cxn modelId="{331B7AA1-84FB-4292-97FF-BA748FBC2D8D}" type="presOf" srcId="{14B8C2C7-19BF-4FA2-9374-06DC76850522}" destId="{D7BC2EF7-CB04-4309-9FF0-5ED07B2BA0C7}" srcOrd="0" destOrd="0" presId="urn:microsoft.com/office/officeart/2005/8/layout/chevron2"/>
    <dgm:cxn modelId="{2D370F2D-6A31-4A2E-9083-2AB09196F050}" srcId="{148AF1B3-A906-44C8-94CF-AFB83930A84E}" destId="{4CFAE531-FAED-4DA2-A3E3-3974C2867AA2}" srcOrd="2" destOrd="0" parTransId="{D969E992-43AB-4030-9301-C594900B67F3}" sibTransId="{7197EB45-4C20-4B9C-A706-61146BC8D680}"/>
    <dgm:cxn modelId="{AF7DF704-5DF7-47A5-8CBC-1D149F1B5172}" type="presOf" srcId="{309AEB81-A879-4A8D-B0B6-97017DD52126}" destId="{22B324B4-46D4-4992-BE0C-D57387F6D38D}" srcOrd="0" destOrd="0" presId="urn:microsoft.com/office/officeart/2005/8/layout/chevron2"/>
    <dgm:cxn modelId="{A87F44C1-D3DC-488B-8B4B-C4B2D691F799}" srcId="{D40DB00D-0318-455F-8BE0-CEFC0C4B7C65}" destId="{14B8C2C7-19BF-4FA2-9374-06DC76850522}" srcOrd="1" destOrd="0" parTransId="{30B8131C-9ED1-4318-93DD-06778E23749B}" sibTransId="{B4C5E76E-11D3-4FA0-A511-336279420DE8}"/>
    <dgm:cxn modelId="{637EA609-94B7-4C20-B80B-9331BECC021D}" type="presOf" srcId="{755ECBE4-312C-42D9-ABCE-0161FCF3EBDD}" destId="{22B324B4-46D4-4992-BE0C-D57387F6D38D}" srcOrd="0" destOrd="2" presId="urn:microsoft.com/office/officeart/2005/8/layout/chevron2"/>
    <dgm:cxn modelId="{483B6368-8EC2-44F6-849D-48C8761CA140}" type="presOf" srcId="{04DB80ED-E211-46AC-8140-5262D91367E3}" destId="{2F094F8E-9129-44BD-8346-579E1F92194E}" srcOrd="0" destOrd="1" presId="urn:microsoft.com/office/officeart/2005/8/layout/chevron2"/>
    <dgm:cxn modelId="{B6362081-7206-45CE-9E1D-A959AE649E23}" srcId="{14B8C2C7-19BF-4FA2-9374-06DC76850522}" destId="{F26E6DFF-C515-4DED-BC81-08688D49BC7F}" srcOrd="2" destOrd="0" parTransId="{1E3EC2F3-64EA-4AFE-8CC3-13EBA9CA6C8D}" sibTransId="{C03ECBFD-654F-4EDE-9A93-F34AF2E7919C}"/>
    <dgm:cxn modelId="{EC6D9777-736E-4400-9CCF-45112451A2AA}" srcId="{73F474D3-836C-439D-9C7E-96B95D283A5F}" destId="{755ECBE4-312C-42D9-ABCE-0161FCF3EBDD}" srcOrd="2" destOrd="0" parTransId="{174DA9B7-C2B8-4EB0-AF04-A83EBAC7AABC}" sibTransId="{A42DF669-D9B5-4B9A-A591-8642A7645F9B}"/>
    <dgm:cxn modelId="{ED9E20FC-E16D-43F2-9DA6-11FC48CFFD7B}" srcId="{14B8C2C7-19BF-4FA2-9374-06DC76850522}" destId="{04DB80ED-E211-46AC-8140-5262D91367E3}" srcOrd="1" destOrd="0" parTransId="{4D744415-17D8-42EE-AE6F-C625AC1B25D3}" sibTransId="{754F981E-B95D-4111-A2BB-1D8A94E6FF76}"/>
    <dgm:cxn modelId="{EFDEDA78-6E56-4B5F-B817-FBA5738E1857}" type="presOf" srcId="{D40DB00D-0318-455F-8BE0-CEFC0C4B7C65}" destId="{4F7CB878-DAB4-42A4-AC6C-4A0978AD5F22}" srcOrd="0" destOrd="0" presId="urn:microsoft.com/office/officeart/2005/8/layout/chevron2"/>
    <dgm:cxn modelId="{6BBA9035-B377-4A2B-8EBD-11D454F2C4E8}" type="presOf" srcId="{4E426902-22E9-4AA6-BDBB-7AD082E98D08}" destId="{ABA31FED-CFD1-4599-B172-CAD793FF456D}" srcOrd="0" destOrd="0" presId="urn:microsoft.com/office/officeart/2005/8/layout/chevron2"/>
    <dgm:cxn modelId="{DC160E4F-C7CA-4C4E-A1C4-D9375BA7DA41}" srcId="{73F474D3-836C-439D-9C7E-96B95D283A5F}" destId="{C3789DD8-6688-4707-9ACF-C54C40AE138E}" srcOrd="1" destOrd="0" parTransId="{0085AFF1-13B4-4E9E-871E-57CF1ECBF546}" sibTransId="{34AF838F-45B3-4356-8291-F86405E7C90E}"/>
    <dgm:cxn modelId="{AE09317E-06BD-4256-AEDC-0824DD4F2CE5}" type="presOf" srcId="{C3789DD8-6688-4707-9ACF-C54C40AE138E}" destId="{22B324B4-46D4-4992-BE0C-D57387F6D38D}" srcOrd="0" destOrd="1" presId="urn:microsoft.com/office/officeart/2005/8/layout/chevron2"/>
    <dgm:cxn modelId="{9CBC9AF6-CBE1-408F-A2C1-FA4016D1F17B}" srcId="{D40DB00D-0318-455F-8BE0-CEFC0C4B7C65}" destId="{73F474D3-836C-439D-9C7E-96B95D283A5F}" srcOrd="0" destOrd="0" parTransId="{6CFAFCE9-D9E4-48E6-AEFB-CBF9FF1DC788}" sibTransId="{475280DA-3394-40AA-974A-B90DFED01C7E}"/>
    <dgm:cxn modelId="{AFBD52D2-EB9E-4DCF-9DAC-CA968705B769}" type="presParOf" srcId="{4F7CB878-DAB4-42A4-AC6C-4A0978AD5F22}" destId="{13FDD1AF-0519-4CC2-BD08-BF9A3D69015D}" srcOrd="0" destOrd="0" presId="urn:microsoft.com/office/officeart/2005/8/layout/chevron2"/>
    <dgm:cxn modelId="{8306BD08-E6FA-47D8-B26B-6CECF851F488}" type="presParOf" srcId="{13FDD1AF-0519-4CC2-BD08-BF9A3D69015D}" destId="{D6B5A49D-E061-49D5-A4B0-4B7360207824}" srcOrd="0" destOrd="0" presId="urn:microsoft.com/office/officeart/2005/8/layout/chevron2"/>
    <dgm:cxn modelId="{A9584022-4BBB-42BA-917B-892E14D19345}" type="presParOf" srcId="{13FDD1AF-0519-4CC2-BD08-BF9A3D69015D}" destId="{22B324B4-46D4-4992-BE0C-D57387F6D38D}" srcOrd="1" destOrd="0" presId="urn:microsoft.com/office/officeart/2005/8/layout/chevron2"/>
    <dgm:cxn modelId="{7D868A27-5E9D-4726-9C18-103E9A402529}" type="presParOf" srcId="{4F7CB878-DAB4-42A4-AC6C-4A0978AD5F22}" destId="{3008972A-FD9F-4592-BEFA-A2AC0E299009}" srcOrd="1" destOrd="0" presId="urn:microsoft.com/office/officeart/2005/8/layout/chevron2"/>
    <dgm:cxn modelId="{CE585532-B460-4337-9D7B-D902FDB1DB4F}" type="presParOf" srcId="{4F7CB878-DAB4-42A4-AC6C-4A0978AD5F22}" destId="{C8CE9193-4F3F-47C1-A01E-6FD5E8AFBB1D}" srcOrd="2" destOrd="0" presId="urn:microsoft.com/office/officeart/2005/8/layout/chevron2"/>
    <dgm:cxn modelId="{99918AA0-E41E-4B7C-BC2D-E53D55619222}" type="presParOf" srcId="{C8CE9193-4F3F-47C1-A01E-6FD5E8AFBB1D}" destId="{D7BC2EF7-CB04-4309-9FF0-5ED07B2BA0C7}" srcOrd="0" destOrd="0" presId="urn:microsoft.com/office/officeart/2005/8/layout/chevron2"/>
    <dgm:cxn modelId="{BD70CD17-EAED-4CF0-BBFF-CB9C947A8F82}" type="presParOf" srcId="{C8CE9193-4F3F-47C1-A01E-6FD5E8AFBB1D}" destId="{2F094F8E-9129-44BD-8346-579E1F92194E}" srcOrd="1" destOrd="0" presId="urn:microsoft.com/office/officeart/2005/8/layout/chevron2"/>
    <dgm:cxn modelId="{6E79E668-8160-4D05-A264-665911406EBE}" type="presParOf" srcId="{4F7CB878-DAB4-42A4-AC6C-4A0978AD5F22}" destId="{DAFF0ABF-2B1D-497E-8931-7DDE5D03F336}" srcOrd="3" destOrd="0" presId="urn:microsoft.com/office/officeart/2005/8/layout/chevron2"/>
    <dgm:cxn modelId="{A5A4CCDC-DDEC-4776-9513-1507BF3D1EAB}" type="presParOf" srcId="{4F7CB878-DAB4-42A4-AC6C-4A0978AD5F22}" destId="{D02D13AD-9466-4ADE-BE18-2329BF6B5B42}" srcOrd="4" destOrd="0" presId="urn:microsoft.com/office/officeart/2005/8/layout/chevron2"/>
    <dgm:cxn modelId="{CEBF5387-266D-4F46-8D2A-46180DAEDD14}" type="presParOf" srcId="{D02D13AD-9466-4ADE-BE18-2329BF6B5B42}" destId="{E439B49A-04A9-46F1-BFCB-42C17858992E}" srcOrd="0" destOrd="0" presId="urn:microsoft.com/office/officeart/2005/8/layout/chevron2"/>
    <dgm:cxn modelId="{F6237338-949B-48A5-BE85-00918E0CA984}" type="presParOf" srcId="{D02D13AD-9466-4ADE-BE18-2329BF6B5B42}" destId="{ABA31FED-CFD1-4599-B172-CAD793FF456D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A2A97B0-BE33-4CBF-A37E-A460AE640F17}" type="datetimeFigureOut">
              <a:rPr lang="en-US" smtClean="0"/>
              <a:pPr/>
              <a:t>03-Nov-13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3BBA5A7-ABC4-4AE5-BB98-8116C9E11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2A97B0-BE33-4CBF-A37E-A460AE640F17}" type="datetimeFigureOut">
              <a:rPr lang="en-US" smtClean="0"/>
              <a:pPr/>
              <a:t>03-Nov-13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BBA5A7-ABC4-4AE5-BB98-8116C9E11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A2A97B0-BE33-4CBF-A37E-A460AE640F17}" type="datetimeFigureOut">
              <a:rPr lang="en-US" smtClean="0"/>
              <a:pPr/>
              <a:t>03-Nov-13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3BBA5A7-ABC4-4AE5-BB98-8116C9E11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2A97B0-BE33-4CBF-A37E-A460AE640F17}" type="datetimeFigureOut">
              <a:rPr lang="en-US" smtClean="0"/>
              <a:pPr/>
              <a:t>03-Nov-13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BBA5A7-ABC4-4AE5-BB98-8116C9E11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A2A97B0-BE33-4CBF-A37E-A460AE640F17}" type="datetimeFigureOut">
              <a:rPr lang="en-US" smtClean="0"/>
              <a:pPr/>
              <a:t>03-Nov-13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3BBA5A7-ABC4-4AE5-BB98-8116C9E11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2A97B0-BE33-4CBF-A37E-A460AE640F17}" type="datetimeFigureOut">
              <a:rPr lang="en-US" smtClean="0"/>
              <a:pPr/>
              <a:t>03-Nov-13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BBA5A7-ABC4-4AE5-BB98-8116C9E11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2A97B0-BE33-4CBF-A37E-A460AE640F17}" type="datetimeFigureOut">
              <a:rPr lang="en-US" smtClean="0"/>
              <a:pPr/>
              <a:t>03-Nov-13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BBA5A7-ABC4-4AE5-BB98-8116C9E11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2A97B0-BE33-4CBF-A37E-A460AE640F17}" type="datetimeFigureOut">
              <a:rPr lang="en-US" smtClean="0"/>
              <a:pPr/>
              <a:t>03-Nov-13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BBA5A7-ABC4-4AE5-BB98-8116C9E11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A2A97B0-BE33-4CBF-A37E-A460AE640F17}" type="datetimeFigureOut">
              <a:rPr lang="en-US" smtClean="0"/>
              <a:pPr/>
              <a:t>03-Nov-13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BBA5A7-ABC4-4AE5-BB98-8116C9E11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2A97B0-BE33-4CBF-A37E-A460AE640F17}" type="datetimeFigureOut">
              <a:rPr lang="en-US" smtClean="0"/>
              <a:pPr/>
              <a:t>03-Nov-13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BBA5A7-ABC4-4AE5-BB98-8116C9E11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2A97B0-BE33-4CBF-A37E-A460AE640F17}" type="datetimeFigureOut">
              <a:rPr lang="en-US" smtClean="0"/>
              <a:pPr/>
              <a:t>03-Nov-13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BBA5A7-ABC4-4AE5-BB98-8116C9E116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A2A97B0-BE33-4CBF-A37E-A460AE640F17}" type="datetimeFigureOut">
              <a:rPr lang="en-US" smtClean="0"/>
              <a:pPr/>
              <a:t>03-Nov-13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3BBA5A7-ABC4-4AE5-BB98-8116C9E1167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wedg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s-ES" sz="5400" b="1" dirty="0"/>
              <a:t>HABLAR DEL PASADO EN ESPAÑOL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4442" y="3810000"/>
            <a:ext cx="5114778" cy="1066800"/>
          </a:xfrm>
        </p:spPr>
        <p:txBody>
          <a:bodyPr>
            <a:normAutofit lnSpcReduction="10000"/>
          </a:bodyPr>
          <a:lstStyle/>
          <a:p>
            <a:pPr algn="ctr"/>
            <a:endParaRPr lang="es-ES" dirty="0" smtClean="0"/>
          </a:p>
          <a:p>
            <a:pPr algn="ctr"/>
            <a:r>
              <a:rPr lang="es-ES" dirty="0" smtClean="0"/>
              <a:t>DIFERENCIA ENTRE </a:t>
            </a:r>
            <a:r>
              <a:rPr lang="es-ES" dirty="0" smtClean="0"/>
              <a:t>PRETÉRITO INDEFINIDO Y PRETÉRITO IMPERFECTO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dirty="0" smtClean="0"/>
              <a:t> </a:t>
            </a:r>
            <a:r>
              <a:rPr lang="en-US" dirty="0" smtClean="0"/>
              <a:t>A</a:t>
            </a:r>
            <a:r>
              <a:rPr lang="sr-Latn-RS" dirty="0" smtClean="0"/>
              <a:t> practicar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00200"/>
            <a:ext cx="49815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495800"/>
            <a:ext cx="50292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1600200"/>
            <a:ext cx="2514600" cy="116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 ¿Indefinido o imperfecto?</a:t>
            </a:r>
            <a:endParaRPr lang="en-US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5715000"/>
            <a:ext cx="1524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35537" y="1676400"/>
            <a:ext cx="5817663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00200"/>
            <a:ext cx="18859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6019800"/>
            <a:ext cx="2190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224683" y="2133601"/>
            <a:ext cx="5557117" cy="37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dirty="0" smtClean="0"/>
              <a:t>INDEFINIDO/IMPERFECTO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752600"/>
            <a:ext cx="7239000" cy="277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590800"/>
            <a:ext cx="3810000" cy="227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2514600"/>
            <a:ext cx="244328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04800" y="51816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8:00 - DESAYUNAR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876800" y="52578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8:30 - DUCHARSE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dirty="0" smtClean="0"/>
              <a:t>INDEFINIDO/IMPERFECTO</a:t>
            </a:r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24000"/>
            <a:ext cx="23622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5486400"/>
            <a:ext cx="78486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04800" y="2057400"/>
            <a:ext cx="2639701" cy="2391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4800" y="2057400"/>
            <a:ext cx="3543414" cy="2359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81000" y="4724400"/>
            <a:ext cx="2590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           10:00 h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191000" y="48006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10:00 h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dirty="0" smtClean="0"/>
              <a:t>INDEFINIDO/IMPERFECTO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0"/>
            <a:ext cx="36004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638800"/>
            <a:ext cx="8077200" cy="706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2286000"/>
            <a:ext cx="3810000" cy="227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1600" y="2209800"/>
            <a:ext cx="244328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pPr algn="ctr">
              <a:buNone/>
            </a:pPr>
            <a:endParaRPr lang="sr-Latn-RS" sz="4400" dirty="0" smtClean="0"/>
          </a:p>
          <a:p>
            <a:pPr algn="ctr">
              <a:buNone/>
            </a:pPr>
            <a:r>
              <a:rPr lang="sr-Latn-RS" sz="4400" dirty="0" smtClean="0"/>
              <a:t>Gracias</a:t>
            </a:r>
          </a:p>
          <a:p>
            <a:endParaRPr lang="sr-Latn-RS" dirty="0" smtClean="0"/>
          </a:p>
          <a:p>
            <a:pPr>
              <a:buNone/>
            </a:pPr>
            <a:r>
              <a:rPr lang="sr-Latn-RS" sz="6000" dirty="0" smtClean="0"/>
              <a:t>                                         </a:t>
            </a:r>
            <a:endParaRPr lang="en-US" sz="6000" dirty="0"/>
          </a:p>
        </p:txBody>
      </p:sp>
    </p:spTree>
  </p:cSld>
  <p:clrMapOvr>
    <a:masterClrMapping/>
  </p:clrMapOvr>
  <p:transition spd="med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S" dirty="0" smtClean="0"/>
              <a:t>EN ESPAÑOL HAY 4 PASADOS:</a:t>
            </a:r>
            <a:br>
              <a:rPr lang="es-E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HE TRABAJADO</a:t>
            </a:r>
          </a:p>
          <a:p>
            <a:pPr>
              <a:buNone/>
            </a:pPr>
            <a:endParaRPr lang="en-US" b="1" dirty="0"/>
          </a:p>
          <a:p>
            <a:r>
              <a:rPr lang="en-US" b="1" dirty="0" smtClean="0"/>
              <a:t>TRABAJÉ</a:t>
            </a:r>
          </a:p>
          <a:p>
            <a:pPr>
              <a:buNone/>
            </a:pPr>
            <a:endParaRPr lang="en-US" b="1" dirty="0"/>
          </a:p>
          <a:p>
            <a:r>
              <a:rPr lang="en-US" b="1" dirty="0" smtClean="0"/>
              <a:t>TRABAJABA</a:t>
            </a:r>
          </a:p>
          <a:p>
            <a:pPr>
              <a:buNone/>
            </a:pPr>
            <a:endParaRPr lang="en-US" b="1" dirty="0"/>
          </a:p>
          <a:p>
            <a:r>
              <a:rPr lang="en-US" b="1" dirty="0"/>
              <a:t>HABÍA </a:t>
            </a:r>
            <a:r>
              <a:rPr lang="en-US" b="1" dirty="0" smtClean="0"/>
              <a:t>TRABAJADO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DIFERENCIA ENTRE EL INDEFINIDO E IMPERFECTO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¿</a:t>
            </a:r>
            <a:r>
              <a:rPr lang="en-US" dirty="0" err="1" smtClean="0"/>
              <a:t>Presente</a:t>
            </a:r>
            <a:r>
              <a:rPr lang="en-US" dirty="0" smtClean="0"/>
              <a:t> o </a:t>
            </a:r>
            <a:r>
              <a:rPr lang="en-US" dirty="0" err="1" smtClean="0"/>
              <a:t>pasado</a:t>
            </a:r>
            <a:r>
              <a:rPr lang="en-US" dirty="0" smtClean="0"/>
              <a:t>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ABRES</a:t>
            </a:r>
          </a:p>
          <a:p>
            <a:r>
              <a:rPr lang="en-US" b="1" dirty="0" smtClean="0"/>
              <a:t>BAILA</a:t>
            </a:r>
          </a:p>
          <a:p>
            <a:r>
              <a:rPr lang="en-US" b="1" dirty="0" smtClean="0"/>
              <a:t>CANTO</a:t>
            </a:r>
          </a:p>
          <a:p>
            <a:r>
              <a:rPr lang="en-US" b="1" dirty="0" smtClean="0"/>
              <a:t>ACABÁSTEIS</a:t>
            </a:r>
          </a:p>
          <a:p>
            <a:r>
              <a:rPr lang="en-US" b="1" dirty="0" smtClean="0"/>
              <a:t>HABLO</a:t>
            </a:r>
          </a:p>
          <a:p>
            <a:r>
              <a:rPr lang="en-US" b="1" dirty="0" smtClean="0"/>
              <a:t>PASÓ</a:t>
            </a:r>
          </a:p>
          <a:p>
            <a:r>
              <a:rPr lang="en-US" b="1" dirty="0" smtClean="0"/>
              <a:t>DEJASTE</a:t>
            </a:r>
          </a:p>
          <a:p>
            <a:r>
              <a:rPr lang="en-US" b="1" dirty="0" smtClean="0"/>
              <a:t>CREE</a:t>
            </a:r>
          </a:p>
          <a:p>
            <a:r>
              <a:rPr lang="en-US" b="1" dirty="0" smtClean="0"/>
              <a:t>VIMOS</a:t>
            </a:r>
          </a:p>
          <a:p>
            <a:r>
              <a:rPr lang="en-US" b="1" dirty="0" smtClean="0"/>
              <a:t>ESTUDIÓ</a:t>
            </a:r>
          </a:p>
          <a:p>
            <a:r>
              <a:rPr lang="en-US" b="1" dirty="0" smtClean="0"/>
              <a:t>SALUDÉ</a:t>
            </a:r>
          </a:p>
          <a:p>
            <a:r>
              <a:rPr lang="en-US" b="1" dirty="0" smtClean="0"/>
              <a:t>CANTAMOS</a:t>
            </a:r>
          </a:p>
          <a:p>
            <a:r>
              <a:rPr lang="en-US" b="1" dirty="0" smtClean="0"/>
              <a:t>PIENSAN</a:t>
            </a:r>
          </a:p>
          <a:p>
            <a:r>
              <a:rPr lang="en-US" b="1" dirty="0" smtClean="0"/>
              <a:t>FUERON</a:t>
            </a:r>
          </a:p>
          <a:p>
            <a:r>
              <a:rPr lang="en-US" b="1" dirty="0" smtClean="0"/>
              <a:t>ESTÁN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dirty="0" smtClean="0"/>
              <a:t>indefinido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b="1" dirty="0" smtClean="0"/>
              <a:t>USAMOS ESTE TIEMPO PARA HABLAR DE COSAS PASADAS USANDO UNA EXPRESIÓN DE TIEMPO EN LA QUE NO ESTAMOS</a:t>
            </a:r>
            <a:r>
              <a:rPr lang="es-ES" b="1" dirty="0" smtClean="0"/>
              <a:t>:</a:t>
            </a:r>
          </a:p>
          <a:p>
            <a:pPr algn="just">
              <a:buNone/>
            </a:pPr>
            <a:endParaRPr lang="es-ES" b="1" dirty="0" smtClean="0"/>
          </a:p>
          <a:p>
            <a:pPr>
              <a:buNone/>
            </a:pPr>
            <a:r>
              <a:rPr lang="es-ES" b="1" i="1" dirty="0" smtClean="0">
                <a:solidFill>
                  <a:srgbClr val="FF0000"/>
                </a:solidFill>
              </a:rPr>
              <a:t>AYER, </a:t>
            </a:r>
            <a:r>
              <a:rPr lang="es-ES" b="1" i="1" dirty="0" smtClean="0">
                <a:solidFill>
                  <a:srgbClr val="FF0000"/>
                </a:solidFill>
              </a:rPr>
              <a:t>EL </a:t>
            </a:r>
            <a:r>
              <a:rPr lang="es-ES" b="1" i="1" dirty="0" smtClean="0">
                <a:solidFill>
                  <a:srgbClr val="FF0000"/>
                </a:solidFill>
              </a:rPr>
              <a:t>FIN DE SEMANA PASADO</a:t>
            </a:r>
            <a:r>
              <a:rPr lang="es-ES" b="1" i="1" dirty="0" smtClean="0">
                <a:solidFill>
                  <a:srgbClr val="FF0000"/>
                </a:solidFill>
              </a:rPr>
              <a:t>, LA SEMANA </a:t>
            </a:r>
            <a:r>
              <a:rPr lang="es-ES" b="1" i="1" dirty="0" smtClean="0">
                <a:solidFill>
                  <a:srgbClr val="FF0000"/>
                </a:solidFill>
              </a:rPr>
              <a:t>PASADA</a:t>
            </a:r>
            <a:r>
              <a:rPr lang="es-ES" b="1" i="1" dirty="0" smtClean="0">
                <a:solidFill>
                  <a:srgbClr val="FF0000"/>
                </a:solidFill>
              </a:rPr>
              <a:t>, </a:t>
            </a:r>
            <a:r>
              <a:rPr lang="es-ES" b="1" i="1" dirty="0" smtClean="0">
                <a:solidFill>
                  <a:srgbClr val="FF0000"/>
                </a:solidFill>
              </a:rPr>
              <a:t>EL MES PASADO, </a:t>
            </a:r>
            <a:r>
              <a:rPr lang="es-ES" b="1" i="1" dirty="0" smtClean="0">
                <a:solidFill>
                  <a:srgbClr val="FF0000"/>
                </a:solidFill>
              </a:rPr>
              <a:t>EL </a:t>
            </a:r>
            <a:r>
              <a:rPr lang="en-US" b="1" i="1" dirty="0" smtClean="0">
                <a:solidFill>
                  <a:srgbClr val="FF0000"/>
                </a:solidFill>
              </a:rPr>
              <a:t>AÑO </a:t>
            </a:r>
            <a:r>
              <a:rPr lang="en-US" b="1" i="1" dirty="0" smtClean="0">
                <a:solidFill>
                  <a:srgbClr val="FF0000"/>
                </a:solidFill>
              </a:rPr>
              <a:t>PASADO...</a:t>
            </a:r>
          </a:p>
          <a:p>
            <a:pPr>
              <a:buNone/>
            </a:pPr>
            <a:r>
              <a:rPr lang="es-ES" b="1" i="1" dirty="0" smtClean="0">
                <a:solidFill>
                  <a:srgbClr val="FF0000"/>
                </a:solidFill>
              </a:rPr>
              <a:t>EL JUEVES (MARTES, VIERNES....), </a:t>
            </a:r>
            <a:r>
              <a:rPr lang="es-ES" b="1" i="1" dirty="0" smtClean="0">
                <a:solidFill>
                  <a:srgbClr val="FF0000"/>
                </a:solidFill>
              </a:rPr>
              <a:t>UN DÍA</a:t>
            </a:r>
            <a:r>
              <a:rPr lang="es-ES" b="1" i="1" dirty="0" smtClean="0">
                <a:solidFill>
                  <a:srgbClr val="FF0000"/>
                </a:solidFill>
              </a:rPr>
              <a:t>, </a:t>
            </a:r>
            <a:r>
              <a:rPr lang="es-ES" b="1" i="1" dirty="0" smtClean="0">
                <a:solidFill>
                  <a:srgbClr val="FF0000"/>
                </a:solidFill>
              </a:rPr>
              <a:t>EN </a:t>
            </a:r>
            <a:r>
              <a:rPr lang="es-ES" b="1" i="1" dirty="0" smtClean="0">
                <a:solidFill>
                  <a:srgbClr val="FF0000"/>
                </a:solidFill>
              </a:rPr>
              <a:t>ABRIL DE 2006, </a:t>
            </a:r>
            <a:r>
              <a:rPr lang="es-ES" b="1" i="1" dirty="0" smtClean="0">
                <a:solidFill>
                  <a:srgbClr val="FF0000"/>
                </a:solidFill>
              </a:rPr>
              <a:t>EL </a:t>
            </a:r>
            <a:r>
              <a:rPr lang="es-ES" b="1" i="1" dirty="0" smtClean="0">
                <a:solidFill>
                  <a:srgbClr val="FF0000"/>
                </a:solidFill>
              </a:rPr>
              <a:t>20 </a:t>
            </a:r>
            <a:r>
              <a:rPr lang="es-ES" b="1" i="1" dirty="0" smtClean="0">
                <a:solidFill>
                  <a:srgbClr val="FF0000"/>
                </a:solidFill>
              </a:rPr>
              <a:t>DE ENERO </a:t>
            </a:r>
            <a:r>
              <a:rPr lang="es-ES" b="1" i="1" dirty="0" smtClean="0">
                <a:solidFill>
                  <a:srgbClr val="FF0000"/>
                </a:solidFill>
              </a:rPr>
              <a:t>DE </a:t>
            </a:r>
            <a:r>
              <a:rPr lang="es-ES" b="1" i="1" dirty="0" smtClean="0">
                <a:solidFill>
                  <a:srgbClr val="FF0000"/>
                </a:solidFill>
              </a:rPr>
              <a:t>1987, EL </a:t>
            </a:r>
            <a:r>
              <a:rPr lang="es-ES" b="1" i="1" dirty="0" smtClean="0">
                <a:solidFill>
                  <a:srgbClr val="FF0000"/>
                </a:solidFill>
              </a:rPr>
              <a:t>OTRO DÍA, </a:t>
            </a:r>
            <a:r>
              <a:rPr lang="es-ES" b="1" i="1" dirty="0" smtClean="0">
                <a:solidFill>
                  <a:srgbClr val="FF0000"/>
                </a:solidFill>
              </a:rPr>
              <a:t>HACE </a:t>
            </a:r>
            <a:r>
              <a:rPr lang="en-US" b="1" i="1" dirty="0" smtClean="0">
                <a:solidFill>
                  <a:srgbClr val="FF0000"/>
                </a:solidFill>
              </a:rPr>
              <a:t>DOS </a:t>
            </a:r>
            <a:r>
              <a:rPr lang="en-US" b="1" i="1" dirty="0" smtClean="0">
                <a:solidFill>
                  <a:srgbClr val="FF0000"/>
                </a:solidFill>
              </a:rPr>
              <a:t>AÑOS, </a:t>
            </a:r>
            <a:r>
              <a:rPr lang="en-US" b="1" i="1" dirty="0" smtClean="0">
                <a:solidFill>
                  <a:srgbClr val="FF0000"/>
                </a:solidFill>
              </a:rPr>
              <a:t>AQUEL </a:t>
            </a:r>
            <a:r>
              <a:rPr lang="en-US" b="1" i="1" dirty="0" smtClean="0">
                <a:solidFill>
                  <a:srgbClr val="FF0000"/>
                </a:solidFill>
              </a:rPr>
              <a:t>AÑO...</a:t>
            </a:r>
            <a:endParaRPr lang="en-US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INDEFINIDO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00200"/>
            <a:ext cx="62674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114799"/>
            <a:ext cx="6248400" cy="1802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0800" y="3733800"/>
            <a:ext cx="26765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81200" y="5867400"/>
            <a:ext cx="40671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6000" dirty="0" smtClean="0"/>
              <a:t>imperfecto</a:t>
            </a:r>
            <a:endParaRPr lang="en-US" sz="6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514600"/>
            <a:ext cx="6858000" cy="110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038600"/>
            <a:ext cx="691017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524000"/>
            <a:ext cx="6743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6000" dirty="0" smtClean="0"/>
              <a:t>imperfecto</a:t>
            </a:r>
            <a:endParaRPr lang="en-US" sz="60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2209801"/>
            <a:ext cx="21349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2133600"/>
            <a:ext cx="3672289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09600" y="4800600"/>
            <a:ext cx="236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Latn-RS" dirty="0" smtClean="0"/>
              <a:t>Mar</a:t>
            </a:r>
            <a:r>
              <a:rPr lang="es-ES" dirty="0" err="1" smtClean="0"/>
              <a:t>ía</a:t>
            </a:r>
            <a:r>
              <a:rPr lang="es-ES" dirty="0" smtClean="0"/>
              <a:t> ANTES era castaña, tenía pelo corto y le faltaba un diente.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038600" y="48768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María AHORA tiene el pelo largo, es rubia y lleva un gorro.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6000" dirty="0" smtClean="0"/>
              <a:t>imperfecto</a:t>
            </a:r>
            <a:endParaRPr lang="en-US" sz="6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1676400"/>
            <a:ext cx="6629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C:\Users\Nata Iva\Desktop\fudbal3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743200"/>
            <a:ext cx="3422156" cy="2286000"/>
          </a:xfrm>
          <a:prstGeom prst="rect">
            <a:avLst/>
          </a:prstGeom>
          <a:noFill/>
        </p:spPr>
      </p:pic>
      <p:pic>
        <p:nvPicPr>
          <p:cNvPr id="2051" name="Picture 3" descr="C:\Users\Nata Iva\Desktop\fudbal4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2514600"/>
            <a:ext cx="1981200" cy="2667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4800" y="53340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/>
              <a:t>Carlos juega al fútbol los sábados por la tarde.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10200" y="5257800"/>
            <a:ext cx="2133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Cuando era pequeño, Carlos jugaba al fútbol los sábados por la tarde.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BLAR DEL PASADO EN ESPAÑOL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HABLAR DEL PASADO EN ESPAÑOL</Template>
  <TotalTime>5</TotalTime>
  <Words>244</Words>
  <Application>Microsoft Office PowerPoint</Application>
  <PresentationFormat>On-screen Show (4:3)</PresentationFormat>
  <Paragraphs>68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HABLAR DEL PASADO EN ESPAÑOL</vt:lpstr>
      <vt:lpstr>HABLAR DEL PASADO EN ESPAÑOL</vt:lpstr>
      <vt:lpstr>EN ESPAÑOL HAY 4 PASADOS: </vt:lpstr>
      <vt:lpstr>DIFERENCIA ENTRE EL INDEFINIDO E IMPERFECTO</vt:lpstr>
      <vt:lpstr>¿Presente o pasado? </vt:lpstr>
      <vt:lpstr>indefinido</vt:lpstr>
      <vt:lpstr>INDEFINIDO</vt:lpstr>
      <vt:lpstr>imperfecto</vt:lpstr>
      <vt:lpstr>imperfecto</vt:lpstr>
      <vt:lpstr>imperfecto</vt:lpstr>
      <vt:lpstr> A practicar</vt:lpstr>
      <vt:lpstr> ¿Indefinido o imperfecto?</vt:lpstr>
      <vt:lpstr>Slide 12</vt:lpstr>
      <vt:lpstr>INDEFINIDO/IMPERFECTO</vt:lpstr>
      <vt:lpstr>INDEFINIDO/IMPERFECTO</vt:lpstr>
      <vt:lpstr>INDEFINIDO/IMPERFECTO</vt:lpstr>
      <vt:lpstr>Slide 16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HABLAR DEL PASADO EN ESPAÑOL</dc:title>
  <dc:creator>Nata Iva</dc:creator>
  <cp:lastModifiedBy>Nata Iva</cp:lastModifiedBy>
  <cp:revision>1</cp:revision>
  <dcterms:created xsi:type="dcterms:W3CDTF">2013-11-03T13:07:40Z</dcterms:created>
  <dcterms:modified xsi:type="dcterms:W3CDTF">2013-11-03T13:13:37Z</dcterms:modified>
</cp:coreProperties>
</file>